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2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6F4D3-0733-4841-A97A-B06A4A7E1F6A}" type="datetimeFigureOut">
              <a:rPr lang="nl-NL" smtClean="0"/>
              <a:t>21-1-2026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14042-5097-472F-B7F1-C1521DEE73B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8999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6F4D3-0733-4841-A97A-B06A4A7E1F6A}" type="datetimeFigureOut">
              <a:rPr lang="nl-NL" smtClean="0"/>
              <a:t>21-1-2026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14042-5097-472F-B7F1-C1521DEE73B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5433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6F4D3-0733-4841-A97A-B06A4A7E1F6A}" type="datetimeFigureOut">
              <a:rPr lang="nl-NL" smtClean="0"/>
              <a:t>21-1-2026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14042-5097-472F-B7F1-C1521DEE73B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5570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6F4D3-0733-4841-A97A-B06A4A7E1F6A}" type="datetimeFigureOut">
              <a:rPr lang="nl-NL" smtClean="0"/>
              <a:t>21-1-2026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14042-5097-472F-B7F1-C1521DEE73B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3753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6F4D3-0733-4841-A97A-B06A4A7E1F6A}" type="datetimeFigureOut">
              <a:rPr lang="nl-NL" smtClean="0"/>
              <a:t>21-1-2026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14042-5097-472F-B7F1-C1521DEE73B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85490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6F4D3-0733-4841-A97A-B06A4A7E1F6A}" type="datetimeFigureOut">
              <a:rPr lang="nl-NL" smtClean="0"/>
              <a:t>21-1-2026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14042-5097-472F-B7F1-C1521DEE73B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65650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6F4D3-0733-4841-A97A-B06A4A7E1F6A}" type="datetimeFigureOut">
              <a:rPr lang="nl-NL" smtClean="0"/>
              <a:t>21-1-2026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14042-5097-472F-B7F1-C1521DEE73B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9399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6F4D3-0733-4841-A97A-B06A4A7E1F6A}" type="datetimeFigureOut">
              <a:rPr lang="nl-NL" smtClean="0"/>
              <a:t>21-1-2026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14042-5097-472F-B7F1-C1521DEE73B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8744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6F4D3-0733-4841-A97A-B06A4A7E1F6A}" type="datetimeFigureOut">
              <a:rPr lang="nl-NL" smtClean="0"/>
              <a:t>21-1-2026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14042-5097-472F-B7F1-C1521DEE73B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7755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6F4D3-0733-4841-A97A-B06A4A7E1F6A}" type="datetimeFigureOut">
              <a:rPr lang="nl-NL" smtClean="0"/>
              <a:t>21-1-2026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14042-5097-472F-B7F1-C1521DEE73B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89529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6F4D3-0733-4841-A97A-B06A4A7E1F6A}" type="datetimeFigureOut">
              <a:rPr lang="nl-NL" smtClean="0"/>
              <a:t>21-1-2026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14042-5097-472F-B7F1-C1521DEE73B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4922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6F4D3-0733-4841-A97A-B06A4A7E1F6A}" type="datetimeFigureOut">
              <a:rPr lang="nl-NL" smtClean="0"/>
              <a:t>21-1-2026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14042-5097-472F-B7F1-C1521DEE73B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35235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185C31-D97F-450B-94C8-4E3978D3BA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5766" y="572029"/>
            <a:ext cx="6612467" cy="740303"/>
          </a:xfrm>
        </p:spPr>
        <p:txBody>
          <a:bodyPr>
            <a:noAutofit/>
          </a:bodyPr>
          <a:lstStyle/>
          <a:p>
            <a:r>
              <a:rPr lang="nl-NL" sz="44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Dit is maar een voorbeeld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5C8F6A2-03D1-443C-8750-3D4B648FA6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5865" y="2233349"/>
            <a:ext cx="7552267" cy="3858948"/>
          </a:xfrm>
        </p:spPr>
        <p:txBody>
          <a:bodyPr>
            <a:noAutofit/>
          </a:bodyPr>
          <a:lstStyle/>
          <a:p>
            <a:r>
              <a:rPr lang="nl-NL" sz="40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 kunt deze natuurlijk naar wens aanpassen door afbeeldingen toe te voegen of eventueel op een 2</a:t>
            </a:r>
            <a:r>
              <a:rPr lang="nl-NL" sz="4000" baseline="300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</a:t>
            </a:r>
            <a:r>
              <a:rPr lang="nl-NL" sz="40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pagina verder te gaan.</a:t>
            </a:r>
          </a:p>
          <a:p>
            <a:endParaRPr lang="nl-NL" sz="40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3239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>
            <a:extLst>
              <a:ext uri="{FF2B5EF4-FFF2-40B4-BE49-F238E27FC236}">
                <a16:creationId xmlns:a16="http://schemas.microsoft.com/office/drawing/2014/main" id="{A6D81194-0903-40E6-A90D-8619222A10FE}"/>
              </a:ext>
            </a:extLst>
          </p:cNvPr>
          <p:cNvSpPr txBox="1"/>
          <p:nvPr/>
        </p:nvSpPr>
        <p:spPr>
          <a:xfrm>
            <a:off x="1663700" y="1634066"/>
            <a:ext cx="5816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0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Hier kunt u dus verder gaan waar u gebleven was.</a:t>
            </a:r>
          </a:p>
        </p:txBody>
      </p:sp>
    </p:spTree>
    <p:extLst>
      <p:ext uri="{BB962C8B-B14F-4D97-AF65-F5344CB8AC3E}">
        <p14:creationId xmlns:p14="http://schemas.microsoft.com/office/powerpoint/2010/main" val="25110283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38</Words>
  <Application>Microsoft Office PowerPoint</Application>
  <PresentationFormat>Diavoorstelling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Roboto</vt:lpstr>
      <vt:lpstr>Kantoorthema</vt:lpstr>
      <vt:lpstr>Dit is maar een voorbeeld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Dit is maar een voorbeeld</dc:title>
  <dc:creator>Gerben Dubbink</dc:creator>
  <cp:lastModifiedBy>Gerben Dubbink</cp:lastModifiedBy>
  <cp:revision>2</cp:revision>
  <cp:lastPrinted>2026-01-21T20:03:23Z</cp:lastPrinted>
  <dcterms:created xsi:type="dcterms:W3CDTF">2026-01-21T20:03:04Z</dcterms:created>
  <dcterms:modified xsi:type="dcterms:W3CDTF">2026-01-21T20:16:21Z</dcterms:modified>
</cp:coreProperties>
</file>